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27c731a4a_2_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227c731a4a_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27c731a4a_2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227c731a4a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78857460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278857460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27c731a4a_2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227c731a4a_2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27c731a4a_2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227c731a4a_2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27c731a4a_2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227c731a4a_2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27c731a4a_2_2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227c731a4a_2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27c731a4a_2_2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227c731a4a_2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787a1bd04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2787a1bd04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7c731a4a_2_2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227c731a4a_2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7c731a4a_2_2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227c731a4a_2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27c731a4a_2_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227c731a4a_2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27c731a4a_2_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227c731a4a_2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27c731a4a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227c731a4a_2_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227c731a4a_2_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27c731a4a_2_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227c731a4a_2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27c731a4a_2_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227c731a4a_2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27c731a4a_2_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227c731a4a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27c731a4a_2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227c731a4a_2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27c731a4a_2_1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227c731a4a_2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imeline">
  <p:cSld name="Single Timelin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1367935" y="3613288"/>
            <a:ext cx="1347297" cy="2266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1367935" y="3908222"/>
            <a:ext cx="1360175" cy="5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body"/>
          </p:nvPr>
        </p:nvSpPr>
        <p:spPr>
          <a:xfrm>
            <a:off x="3100557" y="3613288"/>
            <a:ext cx="1347297" cy="2266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b="1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4" type="body"/>
          </p:nvPr>
        </p:nvSpPr>
        <p:spPr>
          <a:xfrm>
            <a:off x="3100557" y="3908222"/>
            <a:ext cx="1360175" cy="5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5" type="body"/>
          </p:nvPr>
        </p:nvSpPr>
        <p:spPr>
          <a:xfrm>
            <a:off x="4833179" y="3613288"/>
            <a:ext cx="1347297" cy="2266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6" type="body"/>
          </p:nvPr>
        </p:nvSpPr>
        <p:spPr>
          <a:xfrm>
            <a:off x="4833179" y="3908222"/>
            <a:ext cx="1360175" cy="5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7" type="body"/>
          </p:nvPr>
        </p:nvSpPr>
        <p:spPr>
          <a:xfrm>
            <a:off x="6565800" y="3613288"/>
            <a:ext cx="1347297" cy="2266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1" sz="15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8" type="body"/>
          </p:nvPr>
        </p:nvSpPr>
        <p:spPr>
          <a:xfrm>
            <a:off x="6565800" y="3908222"/>
            <a:ext cx="1360175" cy="5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172593" y="342900"/>
            <a:ext cx="8798814" cy="4732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72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28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32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imeline">
  <p:cSld name="Double Timelin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42137" y="3010892"/>
            <a:ext cx="886589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342137" y="3364634"/>
            <a:ext cx="886589" cy="887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body"/>
          </p:nvPr>
        </p:nvSpPr>
        <p:spPr>
          <a:xfrm>
            <a:off x="1379327" y="3010892"/>
            <a:ext cx="906673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4" type="body"/>
          </p:nvPr>
        </p:nvSpPr>
        <p:spPr>
          <a:xfrm>
            <a:off x="1379327" y="3364634"/>
            <a:ext cx="886589" cy="887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5" type="body"/>
          </p:nvPr>
        </p:nvSpPr>
        <p:spPr>
          <a:xfrm>
            <a:off x="2416518" y="3010892"/>
            <a:ext cx="885824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6" type="body"/>
          </p:nvPr>
        </p:nvSpPr>
        <p:spPr>
          <a:xfrm>
            <a:off x="2416518" y="3364634"/>
            <a:ext cx="886589" cy="887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7" type="body"/>
          </p:nvPr>
        </p:nvSpPr>
        <p:spPr>
          <a:xfrm>
            <a:off x="3453708" y="3010892"/>
            <a:ext cx="885824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8" type="body"/>
          </p:nvPr>
        </p:nvSpPr>
        <p:spPr>
          <a:xfrm>
            <a:off x="3453708" y="3364634"/>
            <a:ext cx="886589" cy="887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9" type="body"/>
          </p:nvPr>
        </p:nvSpPr>
        <p:spPr>
          <a:xfrm>
            <a:off x="4916423" y="3010892"/>
            <a:ext cx="885824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3" type="body"/>
          </p:nvPr>
        </p:nvSpPr>
        <p:spPr>
          <a:xfrm>
            <a:off x="4916423" y="3364634"/>
            <a:ext cx="886589" cy="887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4" type="body"/>
          </p:nvPr>
        </p:nvSpPr>
        <p:spPr>
          <a:xfrm>
            <a:off x="5953613" y="3010892"/>
            <a:ext cx="885824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5" type="body"/>
          </p:nvPr>
        </p:nvSpPr>
        <p:spPr>
          <a:xfrm>
            <a:off x="5953613" y="3364634"/>
            <a:ext cx="886588" cy="887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6" type="body"/>
          </p:nvPr>
        </p:nvSpPr>
        <p:spPr>
          <a:xfrm>
            <a:off x="6990804" y="3010892"/>
            <a:ext cx="885824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7" type="body"/>
          </p:nvPr>
        </p:nvSpPr>
        <p:spPr>
          <a:xfrm>
            <a:off x="6990804" y="3364634"/>
            <a:ext cx="886588" cy="887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8" type="body"/>
          </p:nvPr>
        </p:nvSpPr>
        <p:spPr>
          <a:xfrm>
            <a:off x="8027994" y="3010892"/>
            <a:ext cx="885824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9" type="body"/>
          </p:nvPr>
        </p:nvSpPr>
        <p:spPr>
          <a:xfrm>
            <a:off x="8027994" y="3364634"/>
            <a:ext cx="886588" cy="887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172593" y="342900"/>
            <a:ext cx="8798814" cy="4732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72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28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32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iple Timeline">
  <p:cSld name="Triple Timelin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185045" y="1332074"/>
            <a:ext cx="1619250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b="1"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1185045" y="1583531"/>
            <a:ext cx="1634728" cy="5298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3" type="body"/>
          </p:nvPr>
        </p:nvSpPr>
        <p:spPr>
          <a:xfrm>
            <a:off x="4255905" y="1332074"/>
            <a:ext cx="1619250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b="1"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4" type="body"/>
          </p:nvPr>
        </p:nvSpPr>
        <p:spPr>
          <a:xfrm>
            <a:off x="4255905" y="1583531"/>
            <a:ext cx="1634728" cy="5298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5" type="body"/>
          </p:nvPr>
        </p:nvSpPr>
        <p:spPr>
          <a:xfrm>
            <a:off x="7273425" y="1332074"/>
            <a:ext cx="1619250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b="1"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6" type="body"/>
          </p:nvPr>
        </p:nvSpPr>
        <p:spPr>
          <a:xfrm>
            <a:off x="7273425" y="1583531"/>
            <a:ext cx="1634728" cy="5298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7" type="body"/>
          </p:nvPr>
        </p:nvSpPr>
        <p:spPr>
          <a:xfrm>
            <a:off x="1185045" y="2186054"/>
            <a:ext cx="1619250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8" type="body"/>
          </p:nvPr>
        </p:nvSpPr>
        <p:spPr>
          <a:xfrm>
            <a:off x="1185045" y="2441107"/>
            <a:ext cx="1634728" cy="5298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9" type="body"/>
          </p:nvPr>
        </p:nvSpPr>
        <p:spPr>
          <a:xfrm>
            <a:off x="4255905" y="2186054"/>
            <a:ext cx="1619250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3" type="body"/>
          </p:nvPr>
        </p:nvSpPr>
        <p:spPr>
          <a:xfrm>
            <a:off x="4255905" y="2441107"/>
            <a:ext cx="1634728" cy="5298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4" type="body"/>
          </p:nvPr>
        </p:nvSpPr>
        <p:spPr>
          <a:xfrm>
            <a:off x="7273425" y="2186054"/>
            <a:ext cx="1619250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5" type="body"/>
          </p:nvPr>
        </p:nvSpPr>
        <p:spPr>
          <a:xfrm>
            <a:off x="7273425" y="2441107"/>
            <a:ext cx="1634728" cy="5298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6" type="body"/>
          </p:nvPr>
        </p:nvSpPr>
        <p:spPr>
          <a:xfrm>
            <a:off x="1185045" y="3043490"/>
            <a:ext cx="1619250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7" type="body"/>
          </p:nvPr>
        </p:nvSpPr>
        <p:spPr>
          <a:xfrm>
            <a:off x="1185045" y="3294443"/>
            <a:ext cx="1634728" cy="5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8" type="body"/>
          </p:nvPr>
        </p:nvSpPr>
        <p:spPr>
          <a:xfrm>
            <a:off x="4255905" y="3043490"/>
            <a:ext cx="1619250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9" type="body"/>
          </p:nvPr>
        </p:nvSpPr>
        <p:spPr>
          <a:xfrm>
            <a:off x="4255905" y="3294443"/>
            <a:ext cx="1634728" cy="5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20" type="body"/>
          </p:nvPr>
        </p:nvSpPr>
        <p:spPr>
          <a:xfrm>
            <a:off x="7273425" y="3043490"/>
            <a:ext cx="1619250" cy="2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21" type="body"/>
          </p:nvPr>
        </p:nvSpPr>
        <p:spPr>
          <a:xfrm>
            <a:off x="7273425" y="3294443"/>
            <a:ext cx="1634728" cy="5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22" type="body"/>
          </p:nvPr>
        </p:nvSpPr>
        <p:spPr>
          <a:xfrm>
            <a:off x="1185045" y="3923940"/>
            <a:ext cx="1619250" cy="2266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23" type="body"/>
          </p:nvPr>
        </p:nvSpPr>
        <p:spPr>
          <a:xfrm>
            <a:off x="1185045" y="4174893"/>
            <a:ext cx="1634728" cy="5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24" type="body"/>
          </p:nvPr>
        </p:nvSpPr>
        <p:spPr>
          <a:xfrm>
            <a:off x="4255905" y="3923940"/>
            <a:ext cx="1619250" cy="2266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25" type="body"/>
          </p:nvPr>
        </p:nvSpPr>
        <p:spPr>
          <a:xfrm>
            <a:off x="4255905" y="4174893"/>
            <a:ext cx="1634728" cy="5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26" type="body"/>
          </p:nvPr>
        </p:nvSpPr>
        <p:spPr>
          <a:xfrm>
            <a:off x="7273425" y="3923940"/>
            <a:ext cx="1619250" cy="2266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27" type="body"/>
          </p:nvPr>
        </p:nvSpPr>
        <p:spPr>
          <a:xfrm>
            <a:off x="7273425" y="4174893"/>
            <a:ext cx="1634728" cy="5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72593" y="342900"/>
            <a:ext cx="8798814" cy="4732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08">
          <p15:clr>
            <a:srgbClr val="FBAE40"/>
          </p15:clr>
        </p15:guide>
        <p15:guide id="2" pos="3834">
          <p15:clr>
            <a:srgbClr val="FBAE40"/>
          </p15:clr>
        </p15:guide>
        <p15:guide id="3" pos="3942">
          <p15:clr>
            <a:srgbClr val="5ACBF0"/>
          </p15:clr>
        </p15:guide>
        <p15:guide id="4" pos="3726">
          <p15:clr>
            <a:srgbClr val="5ACBF0"/>
          </p15:clr>
        </p15:guide>
        <p15:guide id="5" pos="2016">
          <p15:clr>
            <a:srgbClr val="5ACBF0"/>
          </p15:clr>
        </p15:guide>
        <p15:guide id="6" pos="1800">
          <p15:clr>
            <a:srgbClr val="5ACBF0"/>
          </p15:clr>
        </p15:guide>
        <p15:guide id="7" pos="108">
          <p15:clr>
            <a:srgbClr val="5ACBF0"/>
          </p15:clr>
        </p15:guide>
        <p15:guide id="8" orient="horz" pos="3132">
          <p15:clr>
            <a:srgbClr val="5ACBF0"/>
          </p15:clr>
        </p15:guide>
        <p15:guide id="9" pos="5652">
          <p15:clr>
            <a:srgbClr val="5ACBF0"/>
          </p15:clr>
        </p15:guide>
        <p15:guide id="10" orient="horz" pos="10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72593" y="342900"/>
            <a:ext cx="8798814" cy="4732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72593" y="1369219"/>
            <a:ext cx="8798814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17259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346960" y="4767263"/>
            <a:ext cx="44500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914007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5.jp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9.jpg"/><Relationship Id="rId6" Type="http://schemas.openxmlformats.org/officeDocument/2006/relationships/image" Target="../media/image15.jp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&#10;&#10;Description automatically generated"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8246" y="371396"/>
            <a:ext cx="1581253" cy="116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7189384" y="4186736"/>
            <a:ext cx="1859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Federico Dei Cas</a:t>
            </a:r>
            <a:br>
              <a:rPr b="0" i="0" lang="en-GB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GB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Daniele De Vincenti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2437950" y="2369125"/>
            <a:ext cx="4268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mobile application built in Flutter to find friends to run with.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450" y="4186722"/>
            <a:ext cx="1435250" cy="40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2852700" y="4282925"/>
            <a:ext cx="3438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DIMA Project Presentation - 17/06/2022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Graphical user interface, application&#10;&#10;Description automatically generated" id="119" name="Google Shape;11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474" y="371405"/>
            <a:ext cx="1435249" cy="304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1475" y="660218"/>
            <a:ext cx="3621025" cy="142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phone&#10;&#10;Description automatically generated with medium confidence" id="214" name="Google Shape;2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21" y="1386852"/>
            <a:ext cx="1540763" cy="3265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215" name="Google Shape;21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161" y="1386125"/>
            <a:ext cx="1540764" cy="3266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6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6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BROWSE EVENTS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4626550" y="1371425"/>
            <a:ext cx="43461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can: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for events nearby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by location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browse suggested events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Events are also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suggested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user fitness level.</a:t>
            </a: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Recently viewed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event section stores the last 10 events checked by the user.</a:t>
            </a: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 when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registered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users can still browse and view events.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27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7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EVENT DETAILS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4626550" y="1371425"/>
            <a:ext cx="3814500" cy="29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Once you found an interesting event,</a:t>
            </a: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open it to view all details, including: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Event name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Starting point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Difficulty Level (between 0-5)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 participants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Maximum allowed participants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01" y="1385726"/>
            <a:ext cx="1540751" cy="326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0599" y="1386125"/>
            <a:ext cx="1540751" cy="3266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549" y="2089364"/>
            <a:ext cx="1307247" cy="27715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235" name="Google Shape;23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878" y="1017964"/>
            <a:ext cx="2351500" cy="3842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8"/>
          <p:cNvCxnSpPr/>
          <p:nvPr/>
        </p:nvCxnSpPr>
        <p:spPr>
          <a:xfrm flipH="1">
            <a:off x="3716925" y="2099600"/>
            <a:ext cx="1979100" cy="341700"/>
          </a:xfrm>
          <a:prstGeom prst="straightConnector1">
            <a:avLst/>
          </a:prstGeom>
          <a:noFill/>
          <a:ln cap="flat" cmpd="sng" w="28575">
            <a:solidFill>
              <a:srgbClr val="2584A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7" name="Google Shape;237;p28"/>
          <p:cNvSpPr txBox="1"/>
          <p:nvPr/>
        </p:nvSpPr>
        <p:spPr>
          <a:xfrm>
            <a:off x="5503649" y="1313563"/>
            <a:ext cx="2708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 your event a name</a:t>
            </a:r>
            <a:endParaRPr sz="1700"/>
          </a:p>
        </p:txBody>
      </p:sp>
      <p:sp>
        <p:nvSpPr>
          <p:cNvPr id="238" name="Google Shape;238;p28"/>
          <p:cNvSpPr txBox="1"/>
          <p:nvPr/>
        </p:nvSpPr>
        <p:spPr>
          <a:xfrm>
            <a:off x="5808441" y="1923180"/>
            <a:ext cx="2307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date and time </a:t>
            </a:r>
            <a:endParaRPr sz="1700"/>
          </a:p>
        </p:txBody>
      </p:sp>
      <p:sp>
        <p:nvSpPr>
          <p:cNvPr id="239" name="Google Shape;239;p28"/>
          <p:cNvSpPr txBox="1"/>
          <p:nvPr/>
        </p:nvSpPr>
        <p:spPr>
          <a:xfrm>
            <a:off x="6113249" y="3142365"/>
            <a:ext cx="2307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Define a duration</a:t>
            </a:r>
            <a:endParaRPr sz="1700"/>
          </a:p>
        </p:txBody>
      </p:sp>
      <p:sp>
        <p:nvSpPr>
          <p:cNvPr id="240" name="Google Shape;240;p28"/>
          <p:cNvSpPr txBox="1"/>
          <p:nvPr/>
        </p:nvSpPr>
        <p:spPr>
          <a:xfrm>
            <a:off x="5808442" y="3751972"/>
            <a:ext cx="2307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Define a length in kms</a:t>
            </a:r>
            <a:endParaRPr sz="1700"/>
          </a:p>
        </p:txBody>
      </p:sp>
      <p:sp>
        <p:nvSpPr>
          <p:cNvPr id="241" name="Google Shape;241;p28"/>
          <p:cNvSpPr txBox="1"/>
          <p:nvPr/>
        </p:nvSpPr>
        <p:spPr>
          <a:xfrm>
            <a:off x="5503650" y="4345238"/>
            <a:ext cx="2604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a maximum number of participants</a:t>
            </a:r>
            <a:endParaRPr sz="1700"/>
          </a:p>
        </p:txBody>
      </p:sp>
      <p:sp>
        <p:nvSpPr>
          <p:cNvPr id="242" name="Google Shape;242;p28"/>
          <p:cNvSpPr txBox="1"/>
          <p:nvPr/>
        </p:nvSpPr>
        <p:spPr>
          <a:xfrm>
            <a:off x="6113248" y="2532775"/>
            <a:ext cx="2892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Choose the starting location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3" name="Google Shape;243;p28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8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EVENT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28"/>
          <p:cNvCxnSpPr/>
          <p:nvPr/>
        </p:nvCxnSpPr>
        <p:spPr>
          <a:xfrm flipH="1">
            <a:off x="3686825" y="1496850"/>
            <a:ext cx="1722900" cy="532500"/>
          </a:xfrm>
          <a:prstGeom prst="straightConnector1">
            <a:avLst/>
          </a:prstGeom>
          <a:noFill/>
          <a:ln cap="flat" cmpd="sng" w="28575">
            <a:solidFill>
              <a:srgbClr val="2584A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6" name="Google Shape;246;p28"/>
          <p:cNvCxnSpPr/>
          <p:nvPr/>
        </p:nvCxnSpPr>
        <p:spPr>
          <a:xfrm flipH="1">
            <a:off x="3737050" y="2697325"/>
            <a:ext cx="2270400" cy="130800"/>
          </a:xfrm>
          <a:prstGeom prst="straightConnector1">
            <a:avLst/>
          </a:prstGeom>
          <a:noFill/>
          <a:ln cap="flat" cmpd="sng" w="28575">
            <a:solidFill>
              <a:srgbClr val="2584A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7" name="Google Shape;247;p28"/>
          <p:cNvCxnSpPr/>
          <p:nvPr/>
        </p:nvCxnSpPr>
        <p:spPr>
          <a:xfrm rot="10800000">
            <a:off x="4018350" y="3239925"/>
            <a:ext cx="2014200" cy="70200"/>
          </a:xfrm>
          <a:prstGeom prst="straightConnector1">
            <a:avLst/>
          </a:prstGeom>
          <a:noFill/>
          <a:ln cap="flat" cmpd="sng" w="28575">
            <a:solidFill>
              <a:srgbClr val="2584A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8" name="Google Shape;248;p28"/>
          <p:cNvCxnSpPr/>
          <p:nvPr/>
        </p:nvCxnSpPr>
        <p:spPr>
          <a:xfrm rot="10800000">
            <a:off x="3033875" y="3249800"/>
            <a:ext cx="2697300" cy="648000"/>
          </a:xfrm>
          <a:prstGeom prst="straightConnector1">
            <a:avLst/>
          </a:prstGeom>
          <a:noFill/>
          <a:ln cap="flat" cmpd="sng" w="28575">
            <a:solidFill>
              <a:srgbClr val="2584A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9" name="Google Shape;249;p28"/>
          <p:cNvCxnSpPr/>
          <p:nvPr/>
        </p:nvCxnSpPr>
        <p:spPr>
          <a:xfrm rot="10800000">
            <a:off x="3059150" y="3651725"/>
            <a:ext cx="2355600" cy="818700"/>
          </a:xfrm>
          <a:prstGeom prst="straightConnector1">
            <a:avLst/>
          </a:prstGeom>
          <a:noFill/>
          <a:ln cap="flat" cmpd="sng" w="28575">
            <a:solidFill>
              <a:srgbClr val="2584A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0" name="Google Shape;25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/>
        </p:nvSpPr>
        <p:spPr>
          <a:xfrm>
            <a:off x="4433773" y="1760750"/>
            <a:ext cx="38289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Once subscribed to an event, the user can check all the events he’s attending to in the Events tab.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an event has passed, it will be automatically moved in the Past Event section.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6" name="Google Shape;256;p29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9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BOOKED EVENTS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chat or text message&#10;&#10;Description automatically generated" id="259" name="Google Shape;25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578" y="1282312"/>
            <a:ext cx="1626197" cy="3447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9"/>
          <p:cNvCxnSpPr/>
          <p:nvPr/>
        </p:nvCxnSpPr>
        <p:spPr>
          <a:xfrm flipH="1">
            <a:off x="1777775" y="2311950"/>
            <a:ext cx="2031000" cy="174600"/>
          </a:xfrm>
          <a:prstGeom prst="straightConnector1">
            <a:avLst/>
          </a:prstGeom>
          <a:noFill/>
          <a:ln cap="flat" cmpd="sng" w="28575">
            <a:solidFill>
              <a:srgbClr val="2584A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1" name="Google Shape;261;p29"/>
          <p:cNvCxnSpPr/>
          <p:nvPr/>
        </p:nvCxnSpPr>
        <p:spPr>
          <a:xfrm rot="10800000">
            <a:off x="1685050" y="3359725"/>
            <a:ext cx="2257200" cy="353700"/>
          </a:xfrm>
          <a:prstGeom prst="straightConnector1">
            <a:avLst/>
          </a:prstGeom>
          <a:noFill/>
          <a:ln cap="flat" cmpd="sng" w="28575">
            <a:solidFill>
              <a:srgbClr val="2584A7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chat or text message&#10;&#10;Description automatically generated" id="266" name="Google Shape;2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575" y="1282325"/>
            <a:ext cx="1626200" cy="3447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chat or text message&#10;&#10;Description automatically generated" id="267" name="Google Shape;26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2271" y="3482200"/>
            <a:ext cx="1578374" cy="10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30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0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2922125" y="1452400"/>
            <a:ext cx="59409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 the user you can check all his info and access settings.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Informations are organized in different cards for better readability.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settings section, users can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theme mode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out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application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/>
        </p:nvSpPr>
        <p:spPr>
          <a:xfrm>
            <a:off x="5429525" y="2038800"/>
            <a:ext cx="34467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subscribing to RunWithMe the user is asked some easy questions that are used to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a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fitness level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fitness level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will then be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to show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suggested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events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phical user interface, text, application, chat or text message&#10;&#10;Description automatically generated" id="277" name="Google Shape;27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00" y="1382699"/>
            <a:ext cx="1464070" cy="3104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78" name="Google Shape;27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3762" y="1382700"/>
            <a:ext cx="1464194" cy="3104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79" name="Google Shape;27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3955" y="1382400"/>
            <a:ext cx="1464072" cy="310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31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1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AUTHENTICATION 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/>
        </p:nvSpPr>
        <p:spPr>
          <a:xfrm>
            <a:off x="4800600" y="1655618"/>
            <a:ext cx="348441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xt&#10;&#10;Description automatically generated" id="288" name="Google Shape;2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1427" y="1182775"/>
            <a:ext cx="3393135" cy="1388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289" name="Google Shape;28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375" y="2311949"/>
            <a:ext cx="4135626" cy="146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90" name="Google Shape;29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3450" y="3466450"/>
            <a:ext cx="4509876" cy="1592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2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2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 - 1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281300" y="1591450"/>
            <a:ext cx="4519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MANUAL TESTING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 tests were done manually, like testing the UI in different screen sizes, or testing usability.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 TESTING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 testing were used to test mainly our dart classes that are independent from Flutter.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/>
        </p:nvSpPr>
        <p:spPr>
          <a:xfrm>
            <a:off x="4800600" y="1655618"/>
            <a:ext cx="34845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281300" y="1591450"/>
            <a:ext cx="4462200" cy="3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WIDGET/UI TESTING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Widgets were tested in isolation to check the state and that ui elements were built correctly.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INTEGRATION TESTING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test the components integration, like screens, mock classes of all providers had to be created, that instead of actually making HTTP requests would return dummy data.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3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33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 - 2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xt&#10;&#10;Description automatically generated" id="304" name="Google Shape;30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1427" y="1182775"/>
            <a:ext cx="3393135" cy="1388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305" name="Google Shape;30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8375" y="2311949"/>
            <a:ext cx="4135626" cy="146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306" name="Google Shape;30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3450" y="3466450"/>
            <a:ext cx="4509876" cy="159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239950" y="1072550"/>
            <a:ext cx="44697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TESTING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we developed our app and our backend at the same time. We needed to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all our API endpoints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independently of the app.</a:t>
            </a: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testing phase was done with Postman, first within our local environments and then within a VPS reachable from the internet.</a:t>
            </a: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used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post-request script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assign the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 token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 environment variable and attach it to the header of other requests.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2" name="Google Shape;3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4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4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 - 3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00" y="1502176"/>
            <a:ext cx="3962500" cy="31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/>
        </p:nvSpPr>
        <p:spPr>
          <a:xfrm>
            <a:off x="418064" y="1809984"/>
            <a:ext cx="5675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1" name="Google Shape;321;p35"/>
          <p:cNvSpPr txBox="1"/>
          <p:nvPr/>
        </p:nvSpPr>
        <p:spPr>
          <a:xfrm>
            <a:off x="4800600" y="1655618"/>
            <a:ext cx="348441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439140" y="2985577"/>
            <a:ext cx="539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NOW IT’S TIME FOR A DEMO</a:t>
            </a:r>
            <a:endParaRPr sz="1100"/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1964341"/>
            <a:ext cx="4856274" cy="311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340552" y="317171"/>
            <a:ext cx="55425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 FOR WATCHING!</a:t>
            </a:r>
            <a:endParaRPr b="1"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340552" y="317171"/>
            <a:ext cx="55425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INDEX</a:t>
            </a:r>
            <a:endParaRPr sz="110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450" y="1818525"/>
            <a:ext cx="4284299" cy="30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272850" y="1241425"/>
            <a:ext cx="4732500" cy="4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•"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it for?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High-level Architectural view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•"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 CHOICES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Multithreading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Authentication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•"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INTERFACE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Layout and Themes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•"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FUNCTIONALITIES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•"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Unit, Widget/UI and Integration Testing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Testing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5693728" y="1578138"/>
            <a:ext cx="32289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for running events near you</a:t>
            </a:r>
            <a:endParaRPr sz="2000"/>
          </a:p>
          <a:p>
            <a:pPr indent="-76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Propose an event</a:t>
            </a:r>
            <a:endParaRPr sz="2000"/>
          </a:p>
          <a:p>
            <a:pPr indent="-76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Subscribe to an event</a:t>
            </a:r>
            <a:endParaRPr sz="2000"/>
          </a:p>
          <a:p>
            <a:pPr indent="-76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 new friends!</a:t>
            </a:r>
            <a:endParaRPr sz="2000"/>
          </a:p>
          <a:p>
            <a:pPr indent="-635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screenshot of a phone&#10;&#10;Description automatically generated with medium confidence"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750" y="1431125"/>
            <a:ext cx="1492560" cy="316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35" name="Google Shape;1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1022" y="1431125"/>
            <a:ext cx="1492228" cy="3163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36" name="Google Shape;13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3258" y="1431125"/>
            <a:ext cx="1492228" cy="3163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9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9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IT FOR?</a:t>
            </a:r>
            <a:endParaRPr sz="1100"/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202073" y="310146"/>
            <a:ext cx="583864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HIGH-LEVEL ARCHITECTURAL VIEW</a:t>
            </a:r>
            <a:endParaRPr sz="1100"/>
          </a:p>
        </p:txBody>
      </p:sp>
      <p:sp>
        <p:nvSpPr>
          <p:cNvPr id="146" name="Google Shape;146;p20"/>
          <p:cNvSpPr txBox="1"/>
          <p:nvPr/>
        </p:nvSpPr>
        <p:spPr>
          <a:xfrm>
            <a:off x="3328259" y="2197068"/>
            <a:ext cx="4895364" cy="807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635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991100" y="1376450"/>
            <a:ext cx="39813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 the frontend w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chose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Flutter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erformance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stability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codebase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 platforms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backend w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chose a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versatility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 control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over our application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integration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external services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combine useful features like maps.</a:t>
            </a:r>
            <a:b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600" y="1728250"/>
            <a:ext cx="4522975" cy="254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/>
        </p:nvSpPr>
        <p:spPr>
          <a:xfrm>
            <a:off x="4626550" y="1371425"/>
            <a:ext cx="41781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app </a:t>
            </a:r>
            <a:r>
              <a:rPr lang="en-GB" sz="1700">
                <a:solidFill>
                  <a:schemeClr val="dk1"/>
                </a:solidFill>
              </a:rPr>
              <a:t>was</a:t>
            </a:r>
            <a:r>
              <a:rPr b="0" i="0"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designed to support </a:t>
            </a:r>
            <a:r>
              <a:rPr b="1" i="0" lang="en-GB" sz="1700">
                <a:solidFill>
                  <a:schemeClr val="dk1"/>
                </a:solidFill>
              </a:rPr>
              <a:t>multithreading</a:t>
            </a:r>
            <a:r>
              <a:rPr b="0" i="0"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because we must support</a:t>
            </a:r>
            <a:r>
              <a:rPr lang="en-GB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0" i="0"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interaction with external services and guarantee an interactive UI while making requests. </a:t>
            </a:r>
            <a:endParaRPr sz="1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M</a:t>
            </a:r>
            <a:r>
              <a:rPr b="1" i="0" lang="en-GB" sz="1700">
                <a:solidFill>
                  <a:schemeClr val="dk1"/>
                </a:solidFill>
              </a:rPr>
              <a:t>ultithreading </a:t>
            </a:r>
            <a:r>
              <a:rPr lang="en-GB" sz="1700">
                <a:solidFill>
                  <a:schemeClr val="dk1"/>
                </a:solidFill>
              </a:rPr>
              <a:t>was </a:t>
            </a:r>
            <a:r>
              <a:rPr lang="en-GB" sz="1700">
                <a:solidFill>
                  <a:schemeClr val="dk1"/>
                </a:solidFill>
              </a:rPr>
              <a:t>also needed </a:t>
            </a:r>
            <a:r>
              <a:rPr b="0" i="0"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GB" sz="1700">
                <a:solidFill>
                  <a:schemeClr val="dk1"/>
                </a:solidFill>
              </a:rPr>
              <a:t>continuously</a:t>
            </a:r>
            <a:r>
              <a:rPr lang="en-GB" sz="1700">
                <a:solidFill>
                  <a:schemeClr val="dk1"/>
                </a:solidFill>
              </a:rPr>
              <a:t> </a:t>
            </a:r>
            <a:r>
              <a:rPr b="0" i="0"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</a:t>
            </a:r>
            <a:r>
              <a:rPr lang="en-GB" sz="1700">
                <a:solidFill>
                  <a:schemeClr val="dk1"/>
                </a:solidFill>
              </a:rPr>
              <a:t>e</a:t>
            </a:r>
            <a:r>
              <a:rPr b="0" i="0"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user current position.</a:t>
            </a:r>
            <a:endParaRPr b="0" i="0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xt&#10;&#10;Description automatically generated"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125" y="1457450"/>
            <a:ext cx="4720664" cy="3378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1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1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MULTITHREADING</a:t>
            </a:r>
            <a:endParaRPr sz="1100"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clipart&#10;&#10;Description automatically generated" id="164" name="Google Shape;16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77" y="4049393"/>
            <a:ext cx="2372605" cy="695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dado cerrado - Iconos gratis de seguridad" id="165" name="Google Shape;16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590" y="4167835"/>
            <a:ext cx="439622" cy="439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ginner's guide to Flask web framework | by Rohitbadugu | Medium" id="166" name="Google Shape;16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798" y="2593022"/>
            <a:ext cx="2141375" cy="11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1070420" y="4167835"/>
            <a:ext cx="1210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1100"/>
          </a:p>
        </p:txBody>
      </p:sp>
      <p:pic>
        <p:nvPicPr>
          <p:cNvPr descr="5 steps to secure your next Flutter app | by AB Satyaprakash | Nerd For  Tech | Medium" id="168" name="Google Shape;168;p22"/>
          <p:cNvPicPr preferRelativeResize="0"/>
          <p:nvPr/>
        </p:nvPicPr>
        <p:blipFill rotWithShape="1">
          <a:blip r:embed="rId6">
            <a:alphaModFix/>
          </a:blip>
          <a:srcRect b="21679" l="0" r="0" t="0"/>
          <a:stretch/>
        </p:blipFill>
        <p:spPr>
          <a:xfrm>
            <a:off x="218925" y="1050775"/>
            <a:ext cx="2913626" cy="128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2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2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AUTHENTICATION</a:t>
            </a:r>
            <a:endParaRPr sz="1100"/>
          </a:p>
        </p:txBody>
      </p:sp>
      <p:sp>
        <p:nvSpPr>
          <p:cNvPr id="171" name="Google Shape;171;p22"/>
          <p:cNvSpPr txBox="1"/>
          <p:nvPr/>
        </p:nvSpPr>
        <p:spPr>
          <a:xfrm>
            <a:off x="4626550" y="1371425"/>
            <a:ext cx="41352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JWT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authentication tokens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generated for users.</a:t>
            </a: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JWTs have an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expiration time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set by the backend, so user credentials are stored on the client to generate a tokens when they expire. </a:t>
            </a: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credentials stored locally on the device are encrypted using flutter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secure storage plugin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43876" y="307824"/>
            <a:ext cx="2180249" cy="356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78" name="Google Shape;1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6212" y="1448725"/>
            <a:ext cx="2136763" cy="3492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79" name="Google Shape;17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2822" y="2541343"/>
            <a:ext cx="1131718" cy="2399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80" name="Google Shape;18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425" y="2814915"/>
            <a:ext cx="1024251" cy="21278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3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3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LAYOUT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4626550" y="1371425"/>
            <a:ext cx="42450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upport for different screen sizes, from smaller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phones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to bigger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tablets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UI was built with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relative sizes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depending on screen height and width.</a:t>
            </a: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Carefully developed a design system to provide a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modern look and feel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fonts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colors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UI elements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taking advantage of flutter widgets reusability.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725" y="1385082"/>
            <a:ext cx="1540767" cy="3266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190" name="Google Shape;19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0425" y="1385075"/>
            <a:ext cx="1540767" cy="3266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 with medium confidence" id="191" name="Google Shape;19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7013" y="2433391"/>
            <a:ext cx="1716182" cy="1128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chat or text message&#10;&#10;Description automatically generated" id="192" name="Google Shape;19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4113" y="2414316"/>
            <a:ext cx="1716182" cy="1147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4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4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THEMES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4626550" y="1371425"/>
            <a:ext cx="4475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for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multiple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theme modes: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4626550" y="1941100"/>
            <a:ext cx="1818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Light Theme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7029450" y="1941100"/>
            <a:ext cx="1818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Dark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Theme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626550" y="3962225"/>
            <a:ext cx="4325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Just go to the user page, setting section and toggle your preferred mode.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256" y="1384863"/>
            <a:ext cx="1540767" cy="3266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05" name="Google Shape;20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952" y="1384863"/>
            <a:ext cx="1540767" cy="3266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5"/>
          <p:cNvCxnSpPr/>
          <p:nvPr/>
        </p:nvCxnSpPr>
        <p:spPr>
          <a:xfrm flipH="1" rot="10800000">
            <a:off x="252425" y="830450"/>
            <a:ext cx="5812200" cy="3000"/>
          </a:xfrm>
          <a:prstGeom prst="straightConnector1">
            <a:avLst/>
          </a:prstGeom>
          <a:noFill/>
          <a:ln cap="flat" cmpd="sng" w="9525">
            <a:solidFill>
              <a:srgbClr val="519D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5"/>
          <p:cNvSpPr txBox="1"/>
          <p:nvPr/>
        </p:nvSpPr>
        <p:spPr>
          <a:xfrm>
            <a:off x="202073" y="310146"/>
            <a:ext cx="583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4626550" y="1371425"/>
            <a:ext cx="4154100" cy="3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page features:</a:t>
            </a:r>
            <a:b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Weather forecasts based on user location</a:t>
            </a:r>
            <a:endParaRPr sz="1700">
              <a:solidFill>
                <a:schemeClr val="dk1"/>
              </a:solidFill>
            </a:endParaRPr>
          </a:p>
          <a:p>
            <a:pPr indent="-1397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Recap of user’s upcoming events that he subscribed to</a:t>
            </a:r>
            <a:endParaRPr sz="1700">
              <a:solidFill>
                <a:schemeClr val="dk1"/>
              </a:solidFill>
            </a:endParaRPr>
          </a:p>
          <a:p>
            <a:pPr indent="-1397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Stats for the last 7 days</a:t>
            </a:r>
            <a:endParaRPr sz="1700">
              <a:solidFill>
                <a:schemeClr val="dk1"/>
              </a:solidFill>
            </a:endParaRPr>
          </a:p>
          <a:p>
            <a:pPr indent="-1397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Recap of past events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6350" y="266537"/>
            <a:ext cx="2396075" cy="9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